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1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1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9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5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1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0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2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B098-8F4C-479B-949C-1535E33719D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1A3C-0252-4664-9663-6012A54FF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4835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Равносильность неравенств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4306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t="12419" r="16103" b="30327"/>
          <a:stretch/>
        </p:blipFill>
        <p:spPr bwMode="auto">
          <a:xfrm>
            <a:off x="17675" y="476672"/>
            <a:ext cx="904341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8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t="12517" r="29822" b="7211"/>
          <a:stretch/>
        </p:blipFill>
        <p:spPr bwMode="auto">
          <a:xfrm>
            <a:off x="395536" y="125449"/>
            <a:ext cx="6912768" cy="67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0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1663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0" t="40136" r="60816" b="53605"/>
          <a:stretch/>
        </p:blipFill>
        <p:spPr bwMode="auto">
          <a:xfrm>
            <a:off x="611560" y="2060848"/>
            <a:ext cx="1872208" cy="6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73574"/>
              </p:ext>
            </p:extLst>
          </p:nvPr>
        </p:nvGraphicFramePr>
        <p:xfrm>
          <a:off x="179512" y="836712"/>
          <a:ext cx="8712969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232248"/>
                <a:gridCol w="4176465"/>
              </a:tblGrid>
              <a:tr h="864817">
                <a:tc>
                  <a:txBody>
                    <a:bodyPr/>
                    <a:lstStyle/>
                    <a:p>
                      <a:r>
                        <a:rPr lang="ru-RU" dirty="0" smtClean="0"/>
                        <a:t>Рациональное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Иррациональное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Показательное</a:t>
                      </a:r>
                      <a:endParaRPr lang="ru-RU" dirty="0"/>
                    </a:p>
                  </a:txBody>
                  <a:tcPr/>
                </a:tc>
              </a:tr>
              <a:tr h="14639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39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9987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***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38832" r="60221" b="51503"/>
          <a:stretch/>
        </p:blipFill>
        <p:spPr bwMode="auto">
          <a:xfrm>
            <a:off x="224587" y="3362054"/>
            <a:ext cx="2157086" cy="100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38832" r="58444" b="49796"/>
          <a:stretch/>
        </p:blipFill>
        <p:spPr bwMode="auto">
          <a:xfrm>
            <a:off x="2501009" y="1841101"/>
            <a:ext cx="2070991" cy="97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2" t="56337" r="48529" b="38824"/>
          <a:stretch/>
        </p:blipFill>
        <p:spPr bwMode="auto">
          <a:xfrm>
            <a:off x="4788024" y="2082270"/>
            <a:ext cx="4076659" cy="4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63650" r="49656" b="29804"/>
          <a:stretch/>
        </p:blipFill>
        <p:spPr bwMode="auto">
          <a:xfrm>
            <a:off x="4788024" y="3362054"/>
            <a:ext cx="3898776" cy="6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34441" r="69588" b="58894"/>
          <a:stretch/>
        </p:blipFill>
        <p:spPr bwMode="auto">
          <a:xfrm>
            <a:off x="2516325" y="3810784"/>
            <a:ext cx="2120284" cy="5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38832" r="60221" b="57804"/>
          <a:stretch/>
        </p:blipFill>
        <p:spPr bwMode="auto">
          <a:xfrm>
            <a:off x="2502632" y="1733146"/>
            <a:ext cx="2157086" cy="3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38832" r="60221" b="57804"/>
          <a:stretch/>
        </p:blipFill>
        <p:spPr bwMode="auto">
          <a:xfrm>
            <a:off x="2539549" y="3339893"/>
            <a:ext cx="2157086" cy="3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56337" r="46323" b="38693"/>
          <a:stretch/>
        </p:blipFill>
        <p:spPr bwMode="auto">
          <a:xfrm>
            <a:off x="196822" y="4869160"/>
            <a:ext cx="4851469" cy="5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30362" r="44265" b="53595"/>
          <a:stretch/>
        </p:blipFill>
        <p:spPr bwMode="auto">
          <a:xfrm>
            <a:off x="3313186" y="5877272"/>
            <a:ext cx="1476720" cy="4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2810" r="44265" b="72111"/>
          <a:stretch/>
        </p:blipFill>
        <p:spPr bwMode="auto">
          <a:xfrm>
            <a:off x="3313185" y="5301209"/>
            <a:ext cx="1474840" cy="43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6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8160" y="260648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Рациональные неравенства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29796" r="42450" b="63667"/>
          <a:stretch/>
        </p:blipFill>
        <p:spPr bwMode="auto">
          <a:xfrm>
            <a:off x="152993" y="764704"/>
            <a:ext cx="82554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0136" r="42450" b="20136"/>
          <a:stretch/>
        </p:blipFill>
        <p:spPr bwMode="auto">
          <a:xfrm>
            <a:off x="152993" y="1212980"/>
            <a:ext cx="8266634" cy="39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5447" r="42450" b="8845"/>
          <a:stretch/>
        </p:blipFill>
        <p:spPr bwMode="auto">
          <a:xfrm>
            <a:off x="218817" y="5156988"/>
            <a:ext cx="8405770" cy="57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7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8095" r="41990" b="15239"/>
          <a:stretch/>
        </p:blipFill>
        <p:spPr bwMode="auto">
          <a:xfrm>
            <a:off x="467544" y="202668"/>
            <a:ext cx="814821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0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16190" r="43138" b="24762"/>
          <a:stretch/>
        </p:blipFill>
        <p:spPr bwMode="auto">
          <a:xfrm>
            <a:off x="251520" y="332656"/>
            <a:ext cx="866086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0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13878" r="42730" b="15918"/>
          <a:stretch/>
        </p:blipFill>
        <p:spPr bwMode="auto">
          <a:xfrm>
            <a:off x="1259632" y="188640"/>
            <a:ext cx="7056784" cy="65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3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25578" r="42653" b="22994"/>
          <a:stretch/>
        </p:blipFill>
        <p:spPr bwMode="auto">
          <a:xfrm>
            <a:off x="395536" y="404664"/>
            <a:ext cx="8599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2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18503" r="16275" b="31157"/>
          <a:stretch/>
        </p:blipFill>
        <p:spPr bwMode="auto">
          <a:xfrm>
            <a:off x="251520" y="1268760"/>
            <a:ext cx="873593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336955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Иррациональные неравенства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259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22992" r="15664" b="20136"/>
          <a:stretch/>
        </p:blipFill>
        <p:spPr bwMode="auto">
          <a:xfrm>
            <a:off x="107504" y="344942"/>
            <a:ext cx="9036496" cy="516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6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t="33743" r="13014" b="39592"/>
          <a:stretch/>
        </p:blipFill>
        <p:spPr bwMode="auto">
          <a:xfrm>
            <a:off x="120085" y="2276872"/>
            <a:ext cx="9023915" cy="23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3750" y="68398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Показательные неравенства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65205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Колупаева</dc:creator>
  <cp:lastModifiedBy>Катерина Колупаева</cp:lastModifiedBy>
  <cp:revision>6</cp:revision>
  <dcterms:created xsi:type="dcterms:W3CDTF">2020-05-21T02:04:52Z</dcterms:created>
  <dcterms:modified xsi:type="dcterms:W3CDTF">2020-05-21T03:05:11Z</dcterms:modified>
</cp:coreProperties>
</file>