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94" r:id="rId3"/>
    <p:sldId id="257" r:id="rId4"/>
    <p:sldId id="274" r:id="rId5"/>
    <p:sldId id="273" r:id="rId6"/>
    <p:sldId id="278" r:id="rId7"/>
    <p:sldId id="259" r:id="rId8"/>
    <p:sldId id="260" r:id="rId9"/>
    <p:sldId id="261" r:id="rId10"/>
    <p:sldId id="262" r:id="rId11"/>
    <p:sldId id="279" r:id="rId12"/>
    <p:sldId id="263" r:id="rId13"/>
    <p:sldId id="264" r:id="rId14"/>
    <p:sldId id="281" r:id="rId15"/>
    <p:sldId id="283" r:id="rId16"/>
    <p:sldId id="287" r:id="rId17"/>
    <p:sldId id="288" r:id="rId18"/>
    <p:sldId id="289" r:id="rId19"/>
    <p:sldId id="290" r:id="rId20"/>
    <p:sldId id="292" r:id="rId21"/>
    <p:sldId id="265" r:id="rId22"/>
    <p:sldId id="266" r:id="rId23"/>
    <p:sldId id="267" r:id="rId24"/>
    <p:sldId id="268" r:id="rId25"/>
    <p:sldId id="269" r:id="rId26"/>
    <p:sldId id="27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6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ma_bilan_i_tak_dalie-olimpiada_2014-spaces_r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8424" y="18864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4825" y="1268760"/>
            <a:ext cx="8232576" cy="388843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Развитие физической культуры и массового спорта в Донском педагогическом колледже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2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76672"/>
            <a:ext cx="4536504" cy="1003154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  <a:latin typeface="Garamond" pitchFamily="18" charset="0"/>
              </a:rPr>
              <a:t>Студенты ГБОУ СПО РО «ДПК»-</a:t>
            </a:r>
            <a:r>
              <a:rPr lang="ru-RU" sz="1600" dirty="0" smtClean="0">
                <a:solidFill>
                  <a:srgbClr val="FF0000"/>
                </a:solidFill>
                <a:latin typeface="Garamond" pitchFamily="18" charset="0"/>
              </a:rPr>
              <a:t>Охрименко Е.А., Назаров Е.А., Смирной М.Н.</a:t>
            </a:r>
            <a:r>
              <a:rPr lang="ru-RU" sz="1600" dirty="0" smtClean="0">
                <a:solidFill>
                  <a:schemeClr val="tx1"/>
                </a:solidFill>
                <a:latin typeface="Garamond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Garamond" pitchFamily="18" charset="0"/>
              </a:rPr>
              <a:t>Директор ГБОУ СПО РО «ДПК» - </a:t>
            </a:r>
            <a:r>
              <a:rPr lang="ru-RU" sz="1600" dirty="0" smtClean="0">
                <a:solidFill>
                  <a:srgbClr val="FF0000"/>
                </a:solidFill>
                <a:latin typeface="Garamond" pitchFamily="18" charset="0"/>
              </a:rPr>
              <a:t>Степанов О.В.</a:t>
            </a:r>
            <a:endParaRPr lang="ru-RU" sz="1600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3" y="1479826"/>
            <a:ext cx="3124163" cy="20931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60" y="3651716"/>
            <a:ext cx="3744416" cy="28083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38784"/>
            <a:ext cx="3744416" cy="28083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827773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6" y="3140968"/>
            <a:ext cx="4372034" cy="327902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59" y="404664"/>
            <a:ext cx="3838161" cy="338437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80" y="3429000"/>
            <a:ext cx="3957939" cy="296845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6" y="404664"/>
            <a:ext cx="4252377" cy="31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50742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968" y="949788"/>
            <a:ext cx="8097004" cy="54864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ungsuhChe" pitchFamily="49" charset="-127"/>
                <a:ea typeface="GungsuhChe" pitchFamily="49" charset="-127"/>
              </a:rPr>
              <a:t>Открытие стадиона «Арсенал»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ungsuhChe" pitchFamily="49" charset="-127"/>
              <a:ea typeface="GungsuhChe" pitchFamily="49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0" y="1480591"/>
            <a:ext cx="2693890" cy="202041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93" y="1480591"/>
            <a:ext cx="2712360" cy="20342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4784"/>
            <a:ext cx="2736304" cy="2052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82993"/>
            <a:ext cx="2712112" cy="20340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2" y="4282993"/>
            <a:ext cx="2767492" cy="20756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24" y="4267763"/>
            <a:ext cx="2732419" cy="20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08912" cy="10081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DotumChe" pitchFamily="49" charset="-127"/>
              </a:rPr>
              <a:t>Сборная Донского педагогического колледжа в г. Москва(4 место)</a:t>
            </a: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DotumChe" pitchFamily="49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5639444" cy="21421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89040"/>
            <a:ext cx="6675283" cy="2706761"/>
          </a:xfrm>
        </p:spPr>
      </p:pic>
    </p:spTree>
    <p:extLst>
      <p:ext uri="{BB962C8B-B14F-4D97-AF65-F5344CB8AC3E}">
        <p14:creationId xmlns:p14="http://schemas.microsoft.com/office/powerpoint/2010/main" val="1875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332656"/>
            <a:ext cx="7024744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добрые и веселые</a:t>
            </a:r>
          </a:p>
        </p:txBody>
      </p:sp>
      <p:pic>
        <p:nvPicPr>
          <p:cNvPr id="3077" name="Picture 5" descr="DSC009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6" y="1575967"/>
            <a:ext cx="3579694" cy="48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SC009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43" y="1575968"/>
            <a:ext cx="4241105" cy="49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0" y="391044"/>
            <a:ext cx="2277384" cy="31970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014" y="408018"/>
            <a:ext cx="3918312" cy="318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397" y="391044"/>
            <a:ext cx="2142351" cy="32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80" y="3490836"/>
            <a:ext cx="2295209" cy="29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6749" y="3523806"/>
            <a:ext cx="5967699" cy="29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85259"/>
      </p:ext>
    </p:extLst>
  </p:cSld>
  <p:clrMapOvr>
    <a:masterClrMapping/>
  </p:clrMapOvr>
  <p:transition spd="slow" advTm="5000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1560" y="375854"/>
            <a:ext cx="1669298" cy="335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548680"/>
            <a:ext cx="5753041" cy="1800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стремимся к </a:t>
            </a: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победам!!!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12457"/>
            <a:ext cx="5625617" cy="3744912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3952" y="2712457"/>
            <a:ext cx="1846770" cy="37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1560" y="3348570"/>
            <a:ext cx="1555520" cy="31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diamond/>
      </p:transition>
    </mc:Choice>
    <mc:Fallback xmlns="">
      <p:transition spd="slow" advTm="5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53" y="980728"/>
            <a:ext cx="3547183" cy="158417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</a:t>
            </a:r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команда</a:t>
            </a:r>
            <a:r>
              <a:rPr lang="ru-RU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</a:t>
            </a:r>
          </a:p>
        </p:txBody>
      </p:sp>
      <p:pic>
        <p:nvPicPr>
          <p:cNvPr id="4" name="Picture 4" descr="DSC015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84" y="404664"/>
            <a:ext cx="465133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012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18832"/>
            <a:ext cx="4284091" cy="304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SC010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02" y="3418832"/>
            <a:ext cx="4539770" cy="302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8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 dir="in"/>
      </p:transition>
    </mc:Choice>
    <mc:Fallback xmlns="">
      <p:transition spd="slow" advTm="500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132" y="120436"/>
            <a:ext cx="7024744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Спортивная жизнь «ДПК»</a:t>
            </a:r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8" y="1268760"/>
            <a:ext cx="4704523" cy="352839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1"/>
            <a:ext cx="3875922" cy="28891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8" y="4076739"/>
            <a:ext cx="4211960" cy="2433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3522311"/>
            <a:ext cx="3984443" cy="29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u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34096"/>
            <a:ext cx="4414775" cy="33110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02" y="428004"/>
            <a:ext cx="3840424" cy="2880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9" y="3286294"/>
            <a:ext cx="4220406" cy="316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35" y="3286294"/>
            <a:ext cx="4220406" cy="3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ipple dir="lu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4041824" cy="187220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знаний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9" r="2043"/>
          <a:stretch/>
        </p:blipFill>
        <p:spPr>
          <a:xfrm>
            <a:off x="4534271" y="839985"/>
            <a:ext cx="3700825" cy="273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9"/>
          <a:stretch/>
        </p:blipFill>
        <p:spPr>
          <a:xfrm>
            <a:off x="683879" y="2572392"/>
            <a:ext cx="3528081" cy="316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0152" r="10081" b="13863"/>
          <a:stretch/>
        </p:blipFill>
        <p:spPr>
          <a:xfrm>
            <a:off x="4509368" y="3782211"/>
            <a:ext cx="3720231" cy="245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603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677833" cy="35083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75602"/>
            <a:ext cx="4248472" cy="3186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19" y="3356992"/>
            <a:ext cx="4139952" cy="3104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19" y="404664"/>
            <a:ext cx="4139951" cy="31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9033" y="548680"/>
            <a:ext cx="7783092" cy="7200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Спартакиада юноши</a:t>
            </a:r>
            <a:endParaRPr lang="ru-RU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8" y="1475121"/>
            <a:ext cx="2976331" cy="22322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22749"/>
            <a:ext cx="2881471" cy="216110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28" y="1412776"/>
            <a:ext cx="3059458" cy="2294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861048"/>
            <a:ext cx="1944215" cy="25922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81177"/>
            <a:ext cx="1944216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9" y="3850983"/>
            <a:ext cx="3483219" cy="261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83058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9878" y="415919"/>
            <a:ext cx="7024744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Спартакиада 2013 учебного года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девушки</a:t>
            </a:r>
            <a:endParaRPr lang="ru-RU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5" y="1530199"/>
            <a:ext cx="2830254" cy="21226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26" y="3956457"/>
            <a:ext cx="1866528" cy="24887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0905"/>
            <a:ext cx="3072341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16863"/>
            <a:ext cx="2714702" cy="20360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7" y="4238453"/>
            <a:ext cx="2976331" cy="2232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49" y="1556037"/>
            <a:ext cx="2795803" cy="209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15816" y="764704"/>
            <a:ext cx="3544910" cy="1800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Спартакиада </a:t>
            </a: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1 место 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503706" cy="20049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05" y="2996952"/>
            <a:ext cx="2530955" cy="33746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7" y="4355337"/>
            <a:ext cx="2688299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355337"/>
            <a:ext cx="2663222" cy="1997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8" y="2405815"/>
            <a:ext cx="2328258" cy="1746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3" y="404664"/>
            <a:ext cx="1469909" cy="1959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81" y="2432141"/>
            <a:ext cx="2302393" cy="17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glitter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1760" y="83488"/>
            <a:ext cx="4392488" cy="234641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Студенты донского педагогического колледжа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56908"/>
            <a:ext cx="2504478" cy="375671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31" y="4581128"/>
            <a:ext cx="2479873" cy="18608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2" y="4567161"/>
            <a:ext cx="2686776" cy="1791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14" y="2708920"/>
            <a:ext cx="2470752" cy="1647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36712"/>
            <a:ext cx="1756406" cy="1484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2" y="2564904"/>
            <a:ext cx="2686776" cy="1791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2" y="781158"/>
            <a:ext cx="1979712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55776" y="-14599"/>
            <a:ext cx="6552728" cy="227115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Зональные соревнования </a:t>
            </a:r>
            <a:b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/>
            </a:r>
            <a:b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1 место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9" y="3068960"/>
            <a:ext cx="2438203" cy="33740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6872"/>
            <a:ext cx="5568619" cy="417646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2308263" cy="25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08190" y="396649"/>
            <a:ext cx="3339852" cy="200919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Calibri" pitchFamily="34" charset="0"/>
              </a:rPr>
              <a:t>Спартакиада </a:t>
            </a:r>
            <a:b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Calibri" pitchFamily="34" charset="0"/>
              </a:rPr>
            </a:b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Calibri" pitchFamily="34" charset="0"/>
              </a:rPr>
              <a:t>4 место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Calibri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496277" cy="18722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85" y="418277"/>
            <a:ext cx="2471168" cy="18533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9" y="4437112"/>
            <a:ext cx="2688298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4437112"/>
            <a:ext cx="2688299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31291"/>
            <a:ext cx="3134971" cy="1737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57" y="2578517"/>
            <a:ext cx="2190095" cy="16425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11" y="4525006"/>
            <a:ext cx="2379085" cy="17843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59999"/>
            <a:ext cx="2365503" cy="17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ferris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80920" cy="83099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anose="02040503050406030204" pitchFamily="18" charset="0"/>
              </a:rPr>
              <a:t>Физической культурой  мы живем!!!</a:t>
            </a:r>
            <a:endParaRPr lang="ru-RU" sz="32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4" y="1340768"/>
            <a:ext cx="7489452" cy="499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1330756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980728"/>
            <a:ext cx="5328592" cy="1008113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David" pitchFamily="34" charset="-79"/>
              </a:rPr>
              <a:t>Группа поддержки в ГБПОУ РО «ДПК»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David" pitchFamily="34" charset="-79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00" y="1196752"/>
            <a:ext cx="3366655" cy="252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4544549" cy="340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3056"/>
            <a:ext cx="3299583" cy="247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5866671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6904" cy="129614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Развитие физической культуры в Донском педагогическом колледже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1" r="9752"/>
          <a:stretch/>
        </p:blipFill>
        <p:spPr>
          <a:xfrm>
            <a:off x="555125" y="4365104"/>
            <a:ext cx="4808963" cy="217542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/>
          <a:stretch/>
        </p:blipFill>
        <p:spPr>
          <a:xfrm>
            <a:off x="5400601" y="4361603"/>
            <a:ext cx="3203847" cy="216374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8844"/>
            <a:ext cx="3168352" cy="267950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"/>
          <a:stretch/>
        </p:blipFill>
        <p:spPr>
          <a:xfrm>
            <a:off x="3713734" y="1636401"/>
            <a:ext cx="4868870" cy="269194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6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84" y="46825"/>
            <a:ext cx="4464614" cy="100129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Здоровья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2720"/>
            <a:ext cx="3960439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57092"/>
            <a:ext cx="4104456" cy="307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40110"/>
            <a:ext cx="3960440" cy="2384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1939"/>
            <a:ext cx="4068147" cy="305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8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709480" cy="119103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Batang" pitchFamily="18" charset="-127"/>
                <a:cs typeface="Arial Unicode MS" pitchFamily="34" charset="-128"/>
              </a:rPr>
              <a:t>1 место по мини-футболу</a:t>
            </a:r>
            <a:b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Batang" pitchFamily="18" charset="-127"/>
                <a:cs typeface="Arial Unicode MS" pitchFamily="34" charset="-128"/>
              </a:rPr>
            </a:br>
            <a:r>
              <a:rPr lang="ru-RU" sz="1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Batang" pitchFamily="18" charset="-127"/>
                <a:cs typeface="Arial Unicode MS" pitchFamily="34" charset="-128"/>
              </a:rPr>
              <a:t>г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Batang" pitchFamily="18" charset="-127"/>
                <a:cs typeface="Arial Unicode MS" pitchFamily="34" charset="-128"/>
              </a:rPr>
              <a:t>. Сальск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Batang" pitchFamily="18" charset="-127"/>
              <a:cs typeface="Arial Unicode MS" pitchFamily="34" charset="-128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4104456" cy="41044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0848"/>
            <a:ext cx="4104456" cy="4104456"/>
          </a:xfrm>
        </p:spPr>
      </p:pic>
    </p:spTree>
    <p:extLst>
      <p:ext uri="{BB962C8B-B14F-4D97-AF65-F5344CB8AC3E}">
        <p14:creationId xmlns:p14="http://schemas.microsoft.com/office/powerpoint/2010/main" val="42878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39366"/>
            <a:ext cx="4464495" cy="9086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Открытие спортивной площадки в Донском педагогическом колледже</a:t>
            </a:r>
            <a:endParaRPr lang="ru-RU" sz="2400" dirty="0">
              <a:solidFill>
                <a:srgbClr val="002060"/>
              </a:solidFill>
              <a:latin typeface="Century Schoolbook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3648405" cy="273630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99030"/>
            <a:ext cx="3672408" cy="275430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76143"/>
            <a:ext cx="3600399" cy="48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31821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85" y="3494360"/>
            <a:ext cx="2112584" cy="29649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90205"/>
            <a:ext cx="1980220" cy="297323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9" y="404664"/>
            <a:ext cx="2677398" cy="2814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23" y="395602"/>
            <a:ext cx="3672408" cy="2448272"/>
          </a:xfrm>
          <a:prstGeom prst="rect">
            <a:avLst/>
          </a:prstGeom>
        </p:spPr>
      </p:pic>
      <p:pic>
        <p:nvPicPr>
          <p:cNvPr id="10" name="Объект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7" y="4110411"/>
            <a:ext cx="2656560" cy="1846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006" y="3187081"/>
            <a:ext cx="3273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Министр спорта по физической культуре и спорта РО Балахнин Ю.В.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64123" y="284387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Директор ГБОУ СПО РО «ДПК» Степанов О.В.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5951103"/>
            <a:ext cx="394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Студент Донского Педагогического Колледжа Охрименко Е.А.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87831821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834</TotalTime>
  <Words>136</Words>
  <Application>Microsoft Office PowerPoint</Application>
  <PresentationFormat>Экран (4:3)</PresentationFormat>
  <Paragraphs>24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Остин</vt:lpstr>
      <vt:lpstr>Развитие физической культуры и массового спорта в Донском педагогическом колледже</vt:lpstr>
      <vt:lpstr>День знаний</vt:lpstr>
      <vt:lpstr>Физической культурой  мы живем!!!</vt:lpstr>
      <vt:lpstr>Группа поддержки в ГБПОУ РО «ДПК»</vt:lpstr>
      <vt:lpstr>Развитие физической культуры в Донском педагогическом колледже</vt:lpstr>
      <vt:lpstr>День Здоровья</vt:lpstr>
      <vt:lpstr>1 место по мини-футболу г. Сальск</vt:lpstr>
      <vt:lpstr>Открытие спортивной площадки в Донском педагогическом колледже</vt:lpstr>
      <vt:lpstr>Презентация PowerPoint</vt:lpstr>
      <vt:lpstr>Студенты ГБОУ СПО РО «ДПК»-Охрименко Е.А., Назаров Е.А., Смирной М.Н. Директор ГБОУ СПО РО «ДПК» - Степанов О.В.</vt:lpstr>
      <vt:lpstr>Презентация PowerPoint</vt:lpstr>
      <vt:lpstr>Открытие стадиона «Арсенал»</vt:lpstr>
      <vt:lpstr>Сборная Донского педагогического колледжа в г. Москва(4 место)</vt:lpstr>
      <vt:lpstr>Мы добрые и веселые</vt:lpstr>
      <vt:lpstr>Презентация PowerPoint</vt:lpstr>
      <vt:lpstr>Мы стремимся к победам!!!</vt:lpstr>
      <vt:lpstr>Мы  команда!!!</vt:lpstr>
      <vt:lpstr>Спортивная жизнь «ДПК»</vt:lpstr>
      <vt:lpstr>Презентация PowerPoint</vt:lpstr>
      <vt:lpstr>Презентация PowerPoint</vt:lpstr>
      <vt:lpstr>Спартакиада юноши</vt:lpstr>
      <vt:lpstr>Спартакиада 2013 учебного года девушки</vt:lpstr>
      <vt:lpstr>Спартакиада  1 место </vt:lpstr>
      <vt:lpstr>Студенты донского педагогического колледжа</vt:lpstr>
      <vt:lpstr>Зональные соревнования   1 место</vt:lpstr>
      <vt:lpstr>Спартакиада  4 место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Fizkult</dc:creator>
  <cp:lastModifiedBy>User</cp:lastModifiedBy>
  <cp:revision>55</cp:revision>
  <dcterms:created xsi:type="dcterms:W3CDTF">2014-10-18T09:19:27Z</dcterms:created>
  <dcterms:modified xsi:type="dcterms:W3CDTF">2020-11-19T12:45:18Z</dcterms:modified>
</cp:coreProperties>
</file>